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3" r:id="rId2"/>
    <p:sldMasterId id="214748367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6" r:id="rId10"/>
    <p:sldId id="265" r:id="rId11"/>
    <p:sldId id="262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akman, Erica" userId="27afefbb-4e03-46b0-9151-54829879b181" providerId="ADAL" clId="{4AC8FBE5-0DEF-485A-AB79-B75E9CF306E4}"/>
    <pc:docChg chg="custSel modSld">
      <pc:chgData name="Speakman, Erica" userId="27afefbb-4e03-46b0-9151-54829879b181" providerId="ADAL" clId="{4AC8FBE5-0DEF-485A-AB79-B75E9CF306E4}" dt="2025-01-04T21:56:07.308" v="152" actId="20577"/>
      <pc:docMkLst>
        <pc:docMk/>
      </pc:docMkLst>
      <pc:sldChg chg="modSp mod">
        <pc:chgData name="Speakman, Erica" userId="27afefbb-4e03-46b0-9151-54829879b181" providerId="ADAL" clId="{4AC8FBE5-0DEF-485A-AB79-B75E9CF306E4}" dt="2025-01-04T21:54:09.323" v="30" actId="20577"/>
        <pc:sldMkLst>
          <pc:docMk/>
          <pc:sldMk cId="3374455284" sldId="258"/>
        </pc:sldMkLst>
        <pc:spChg chg="mod">
          <ac:chgData name="Speakman, Erica" userId="27afefbb-4e03-46b0-9151-54829879b181" providerId="ADAL" clId="{4AC8FBE5-0DEF-485A-AB79-B75E9CF306E4}" dt="2025-01-04T21:54:09.323" v="30" actId="20577"/>
          <ac:spMkLst>
            <pc:docMk/>
            <pc:sldMk cId="3374455284" sldId="258"/>
            <ac:spMk id="3" creationId="{5C3738CC-338B-1DB4-573D-E8B9936A7AC6}"/>
          </ac:spMkLst>
        </pc:spChg>
      </pc:sldChg>
      <pc:sldChg chg="modSp mod">
        <pc:chgData name="Speakman, Erica" userId="27afefbb-4e03-46b0-9151-54829879b181" providerId="ADAL" clId="{4AC8FBE5-0DEF-485A-AB79-B75E9CF306E4}" dt="2025-01-04T21:54:29.923" v="65" actId="20577"/>
        <pc:sldMkLst>
          <pc:docMk/>
          <pc:sldMk cId="340367791" sldId="260"/>
        </pc:sldMkLst>
        <pc:spChg chg="mod">
          <ac:chgData name="Speakman, Erica" userId="27afefbb-4e03-46b0-9151-54829879b181" providerId="ADAL" clId="{4AC8FBE5-0DEF-485A-AB79-B75E9CF306E4}" dt="2025-01-04T21:54:29.923" v="65" actId="20577"/>
          <ac:spMkLst>
            <pc:docMk/>
            <pc:sldMk cId="340367791" sldId="260"/>
            <ac:spMk id="4" creationId="{16922937-FDAC-D219-177A-576938FB91C2}"/>
          </ac:spMkLst>
        </pc:spChg>
      </pc:sldChg>
      <pc:sldChg chg="modSp mod">
        <pc:chgData name="Speakman, Erica" userId="27afefbb-4e03-46b0-9151-54829879b181" providerId="ADAL" clId="{4AC8FBE5-0DEF-485A-AB79-B75E9CF306E4}" dt="2025-01-04T21:56:07.308" v="152" actId="20577"/>
        <pc:sldMkLst>
          <pc:docMk/>
          <pc:sldMk cId="2107496911" sldId="261"/>
        </pc:sldMkLst>
        <pc:spChg chg="mod">
          <ac:chgData name="Speakman, Erica" userId="27afefbb-4e03-46b0-9151-54829879b181" providerId="ADAL" clId="{4AC8FBE5-0DEF-485A-AB79-B75E9CF306E4}" dt="2025-01-04T21:55:56.145" v="139" actId="20577"/>
          <ac:spMkLst>
            <pc:docMk/>
            <pc:sldMk cId="2107496911" sldId="261"/>
            <ac:spMk id="3" creationId="{CCDA7DEA-DB9D-A0B6-732A-A8BDB724C93C}"/>
          </ac:spMkLst>
        </pc:spChg>
        <pc:spChg chg="mod">
          <ac:chgData name="Speakman, Erica" userId="27afefbb-4e03-46b0-9151-54829879b181" providerId="ADAL" clId="{4AC8FBE5-0DEF-485A-AB79-B75E9CF306E4}" dt="2025-01-04T21:56:07.308" v="152" actId="20577"/>
          <ac:spMkLst>
            <pc:docMk/>
            <pc:sldMk cId="2107496911" sldId="261"/>
            <ac:spMk id="4" creationId="{0B3FF1D6-798D-448A-FCDC-EBBDD3F3DD9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DCC98A-ADC8-4704-A23A-79081903495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9B07C20-7ED4-470A-9111-C8F0E9A61DEF}">
      <dgm:prSet/>
      <dgm:spPr/>
      <dgm:t>
        <a:bodyPr/>
        <a:lstStyle/>
        <a:p>
          <a:r>
            <a:rPr lang="en-CA"/>
            <a:t>Email Policy</a:t>
          </a:r>
          <a:endParaRPr lang="en-US"/>
        </a:p>
      </dgm:t>
    </dgm:pt>
    <dgm:pt modelId="{C74A4F1E-EEE7-4FB5-A7E1-3F1EBCB29851}" type="parTrans" cxnId="{B9740BB3-6C8A-4E7B-B1EA-02C52B595861}">
      <dgm:prSet/>
      <dgm:spPr/>
      <dgm:t>
        <a:bodyPr/>
        <a:lstStyle/>
        <a:p>
          <a:endParaRPr lang="en-US"/>
        </a:p>
      </dgm:t>
    </dgm:pt>
    <dgm:pt modelId="{8888D4E2-1AA7-471B-B0AD-CE40DE6E35C2}" type="sibTrans" cxnId="{B9740BB3-6C8A-4E7B-B1EA-02C52B595861}">
      <dgm:prSet/>
      <dgm:spPr/>
      <dgm:t>
        <a:bodyPr/>
        <a:lstStyle/>
        <a:p>
          <a:endParaRPr lang="en-US"/>
        </a:p>
      </dgm:t>
    </dgm:pt>
    <dgm:pt modelId="{66570DA3-FECB-49CB-B14D-F27CA4A673A0}">
      <dgm:prSet/>
      <dgm:spPr/>
      <dgm:t>
        <a:bodyPr/>
        <a:lstStyle/>
        <a:p>
          <a:r>
            <a:rPr lang="en-CA"/>
            <a:t>MSAF Policy</a:t>
          </a:r>
          <a:endParaRPr lang="en-US"/>
        </a:p>
      </dgm:t>
    </dgm:pt>
    <dgm:pt modelId="{5B3477C0-FA16-4345-9770-27E091DE602D}" type="parTrans" cxnId="{1C244C78-0023-4717-B3FE-E60364B34637}">
      <dgm:prSet/>
      <dgm:spPr/>
      <dgm:t>
        <a:bodyPr/>
        <a:lstStyle/>
        <a:p>
          <a:endParaRPr lang="en-US"/>
        </a:p>
      </dgm:t>
    </dgm:pt>
    <dgm:pt modelId="{1468D2F4-3011-476C-A72E-5A3C8265F688}" type="sibTrans" cxnId="{1C244C78-0023-4717-B3FE-E60364B34637}">
      <dgm:prSet/>
      <dgm:spPr/>
      <dgm:t>
        <a:bodyPr/>
        <a:lstStyle/>
        <a:p>
          <a:endParaRPr lang="en-US"/>
        </a:p>
      </dgm:t>
    </dgm:pt>
    <dgm:pt modelId="{86F591AF-A56F-4CBE-A5F7-01CA45E846D4}">
      <dgm:prSet/>
      <dgm:spPr/>
      <dgm:t>
        <a:bodyPr/>
        <a:lstStyle/>
        <a:p>
          <a:r>
            <a:rPr lang="en-CA"/>
            <a:t>Avenue to Learn</a:t>
          </a:r>
          <a:endParaRPr lang="en-US"/>
        </a:p>
      </dgm:t>
    </dgm:pt>
    <dgm:pt modelId="{8EFCEF6D-31D9-49E8-A79B-41D0C4CCB9F1}" type="parTrans" cxnId="{8FBD336F-94B7-4BCD-8AAF-82DF27837CF2}">
      <dgm:prSet/>
      <dgm:spPr/>
      <dgm:t>
        <a:bodyPr/>
        <a:lstStyle/>
        <a:p>
          <a:endParaRPr lang="en-US"/>
        </a:p>
      </dgm:t>
    </dgm:pt>
    <dgm:pt modelId="{63B94960-EE0F-4661-9269-F2F19AF386E0}" type="sibTrans" cxnId="{8FBD336F-94B7-4BCD-8AAF-82DF27837CF2}">
      <dgm:prSet/>
      <dgm:spPr/>
      <dgm:t>
        <a:bodyPr/>
        <a:lstStyle/>
        <a:p>
          <a:endParaRPr lang="en-US"/>
        </a:p>
      </dgm:t>
    </dgm:pt>
    <dgm:pt modelId="{C81B578B-235C-4C8B-A2C5-1DBBEC4BC62D}">
      <dgm:prSet/>
      <dgm:spPr/>
      <dgm:t>
        <a:bodyPr/>
        <a:lstStyle/>
        <a:p>
          <a:r>
            <a:rPr lang="en-CA"/>
            <a:t>Additional Resources</a:t>
          </a:r>
          <a:endParaRPr lang="en-US"/>
        </a:p>
      </dgm:t>
    </dgm:pt>
    <dgm:pt modelId="{085C8A01-E891-460D-BAE5-DE2FB9C14F23}" type="parTrans" cxnId="{2DA098E8-389A-47A5-91E3-12264C0DFBE9}">
      <dgm:prSet/>
      <dgm:spPr/>
      <dgm:t>
        <a:bodyPr/>
        <a:lstStyle/>
        <a:p>
          <a:endParaRPr lang="en-US"/>
        </a:p>
      </dgm:t>
    </dgm:pt>
    <dgm:pt modelId="{EAEF820C-6C37-461C-8BC3-4E168B5E87E5}" type="sibTrans" cxnId="{2DA098E8-389A-47A5-91E3-12264C0DFBE9}">
      <dgm:prSet/>
      <dgm:spPr/>
      <dgm:t>
        <a:bodyPr/>
        <a:lstStyle/>
        <a:p>
          <a:endParaRPr lang="en-US"/>
        </a:p>
      </dgm:t>
    </dgm:pt>
    <dgm:pt modelId="{62FE7144-01E2-4919-BA0E-3139B4E5F153}" type="pres">
      <dgm:prSet presAssocID="{22DCC98A-ADC8-4704-A23A-790819034956}" presName="root" presStyleCnt="0">
        <dgm:presLayoutVars>
          <dgm:dir/>
          <dgm:resizeHandles val="exact"/>
        </dgm:presLayoutVars>
      </dgm:prSet>
      <dgm:spPr/>
    </dgm:pt>
    <dgm:pt modelId="{7C7CB00F-B95B-4AF6-AF1B-FC9D3CC405D6}" type="pres">
      <dgm:prSet presAssocID="{22DCC98A-ADC8-4704-A23A-790819034956}" presName="container" presStyleCnt="0">
        <dgm:presLayoutVars>
          <dgm:dir/>
          <dgm:resizeHandles val="exact"/>
        </dgm:presLayoutVars>
      </dgm:prSet>
      <dgm:spPr/>
    </dgm:pt>
    <dgm:pt modelId="{54B0AB9A-C47A-415C-970F-23359B7EDE95}" type="pres">
      <dgm:prSet presAssocID="{39B07C20-7ED4-470A-9111-C8F0E9A61DEF}" presName="compNode" presStyleCnt="0"/>
      <dgm:spPr/>
    </dgm:pt>
    <dgm:pt modelId="{643DA920-D837-48D1-A872-F4A4990D8C05}" type="pres">
      <dgm:prSet presAssocID="{39B07C20-7ED4-470A-9111-C8F0E9A61DEF}" presName="iconBgRect" presStyleLbl="bgShp" presStyleIdx="0" presStyleCnt="4"/>
      <dgm:spPr/>
    </dgm:pt>
    <dgm:pt modelId="{185ECD62-A4B1-47AC-A040-CA1CC2FA0B4A}" type="pres">
      <dgm:prSet presAssocID="{39B07C20-7ED4-470A-9111-C8F0E9A61D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82C73FAC-0E59-4AFA-8AC3-F7EEC9ED435C}" type="pres">
      <dgm:prSet presAssocID="{39B07C20-7ED4-470A-9111-C8F0E9A61DEF}" presName="spaceRect" presStyleCnt="0"/>
      <dgm:spPr/>
    </dgm:pt>
    <dgm:pt modelId="{A1746231-6E27-482B-924B-C3954CC1EA09}" type="pres">
      <dgm:prSet presAssocID="{39B07C20-7ED4-470A-9111-C8F0E9A61DEF}" presName="textRect" presStyleLbl="revTx" presStyleIdx="0" presStyleCnt="4">
        <dgm:presLayoutVars>
          <dgm:chMax val="1"/>
          <dgm:chPref val="1"/>
        </dgm:presLayoutVars>
      </dgm:prSet>
      <dgm:spPr/>
    </dgm:pt>
    <dgm:pt modelId="{66A389E6-A246-42F4-B026-8EEF794E3A35}" type="pres">
      <dgm:prSet presAssocID="{8888D4E2-1AA7-471B-B0AD-CE40DE6E35C2}" presName="sibTrans" presStyleLbl="sibTrans2D1" presStyleIdx="0" presStyleCnt="0"/>
      <dgm:spPr/>
    </dgm:pt>
    <dgm:pt modelId="{7089EE3D-6803-435D-BB18-B0C9A5BD6C96}" type="pres">
      <dgm:prSet presAssocID="{66570DA3-FECB-49CB-B14D-F27CA4A673A0}" presName="compNode" presStyleCnt="0"/>
      <dgm:spPr/>
    </dgm:pt>
    <dgm:pt modelId="{A5D61940-1CB3-4516-89D0-0DF60C28EF32}" type="pres">
      <dgm:prSet presAssocID="{66570DA3-FECB-49CB-B14D-F27CA4A673A0}" presName="iconBgRect" presStyleLbl="bgShp" presStyleIdx="1" presStyleCnt="4"/>
      <dgm:spPr/>
    </dgm:pt>
    <dgm:pt modelId="{7F9EE0C7-3D63-4F48-8EA5-94CBAAF29BF8}" type="pres">
      <dgm:prSet presAssocID="{66570DA3-FECB-49CB-B14D-F27CA4A673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FDCDCD8-7544-42D1-88BE-D3081BC041C8}" type="pres">
      <dgm:prSet presAssocID="{66570DA3-FECB-49CB-B14D-F27CA4A673A0}" presName="spaceRect" presStyleCnt="0"/>
      <dgm:spPr/>
    </dgm:pt>
    <dgm:pt modelId="{00E8CAFA-B23E-4B64-8128-FDDA6CA2C094}" type="pres">
      <dgm:prSet presAssocID="{66570DA3-FECB-49CB-B14D-F27CA4A673A0}" presName="textRect" presStyleLbl="revTx" presStyleIdx="1" presStyleCnt="4">
        <dgm:presLayoutVars>
          <dgm:chMax val="1"/>
          <dgm:chPref val="1"/>
        </dgm:presLayoutVars>
      </dgm:prSet>
      <dgm:spPr/>
    </dgm:pt>
    <dgm:pt modelId="{43B36C43-0619-49FE-8A0F-F76EDED7686A}" type="pres">
      <dgm:prSet presAssocID="{1468D2F4-3011-476C-A72E-5A3C8265F688}" presName="sibTrans" presStyleLbl="sibTrans2D1" presStyleIdx="0" presStyleCnt="0"/>
      <dgm:spPr/>
    </dgm:pt>
    <dgm:pt modelId="{42430FCA-4B7F-420B-8CF8-1B13F0BF635B}" type="pres">
      <dgm:prSet presAssocID="{86F591AF-A56F-4CBE-A5F7-01CA45E846D4}" presName="compNode" presStyleCnt="0"/>
      <dgm:spPr/>
    </dgm:pt>
    <dgm:pt modelId="{E3E68218-42AD-4FB7-8895-EF240E4AD4BD}" type="pres">
      <dgm:prSet presAssocID="{86F591AF-A56F-4CBE-A5F7-01CA45E846D4}" presName="iconBgRect" presStyleLbl="bgShp" presStyleIdx="2" presStyleCnt="4"/>
      <dgm:spPr/>
    </dgm:pt>
    <dgm:pt modelId="{50499BBB-55C0-4882-BF75-F8B1D925F8F1}" type="pres">
      <dgm:prSet presAssocID="{86F591AF-A56F-4CBE-A5F7-01CA45E846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82C466D-8984-4EDD-9D40-D30CF7870D5A}" type="pres">
      <dgm:prSet presAssocID="{86F591AF-A56F-4CBE-A5F7-01CA45E846D4}" presName="spaceRect" presStyleCnt="0"/>
      <dgm:spPr/>
    </dgm:pt>
    <dgm:pt modelId="{B8D309F7-697F-47D4-BE08-D5755F6D2EDA}" type="pres">
      <dgm:prSet presAssocID="{86F591AF-A56F-4CBE-A5F7-01CA45E846D4}" presName="textRect" presStyleLbl="revTx" presStyleIdx="2" presStyleCnt="4">
        <dgm:presLayoutVars>
          <dgm:chMax val="1"/>
          <dgm:chPref val="1"/>
        </dgm:presLayoutVars>
      </dgm:prSet>
      <dgm:spPr/>
    </dgm:pt>
    <dgm:pt modelId="{9860DEAA-A59D-454C-AFB2-5067EBAFB662}" type="pres">
      <dgm:prSet presAssocID="{63B94960-EE0F-4661-9269-F2F19AF386E0}" presName="sibTrans" presStyleLbl="sibTrans2D1" presStyleIdx="0" presStyleCnt="0"/>
      <dgm:spPr/>
    </dgm:pt>
    <dgm:pt modelId="{23B42E88-18F5-468D-8A22-14707235AB1B}" type="pres">
      <dgm:prSet presAssocID="{C81B578B-235C-4C8B-A2C5-1DBBEC4BC62D}" presName="compNode" presStyleCnt="0"/>
      <dgm:spPr/>
    </dgm:pt>
    <dgm:pt modelId="{08D2FE61-FB93-43A6-AB52-147D637CE6F6}" type="pres">
      <dgm:prSet presAssocID="{C81B578B-235C-4C8B-A2C5-1DBBEC4BC62D}" presName="iconBgRect" presStyleLbl="bgShp" presStyleIdx="3" presStyleCnt="4"/>
      <dgm:spPr/>
    </dgm:pt>
    <dgm:pt modelId="{941C3DEC-0CC4-49E4-976A-28415F3FAA69}" type="pres">
      <dgm:prSet presAssocID="{C81B578B-235C-4C8B-A2C5-1DBBEC4BC6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CFA7E59-1A78-4A41-91D7-8234E997D04F}" type="pres">
      <dgm:prSet presAssocID="{C81B578B-235C-4C8B-A2C5-1DBBEC4BC62D}" presName="spaceRect" presStyleCnt="0"/>
      <dgm:spPr/>
    </dgm:pt>
    <dgm:pt modelId="{77B0A61C-F232-424A-9161-4F7C3DBA149E}" type="pres">
      <dgm:prSet presAssocID="{C81B578B-235C-4C8B-A2C5-1DBBEC4BC62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8AC7D11-F20B-4B2F-9D63-16EADE478396}" type="presOf" srcId="{1468D2F4-3011-476C-A72E-5A3C8265F688}" destId="{43B36C43-0619-49FE-8A0F-F76EDED7686A}" srcOrd="0" destOrd="0" presId="urn:microsoft.com/office/officeart/2018/2/layout/IconCircleList"/>
    <dgm:cxn modelId="{4884D239-D808-471E-8474-FC622D4CCACA}" type="presOf" srcId="{22DCC98A-ADC8-4704-A23A-790819034956}" destId="{62FE7144-01E2-4919-BA0E-3139B4E5F153}" srcOrd="0" destOrd="0" presId="urn:microsoft.com/office/officeart/2018/2/layout/IconCircleList"/>
    <dgm:cxn modelId="{3C3D2B3D-D3D1-47D9-B70A-3B401AB9AB6B}" type="presOf" srcId="{8888D4E2-1AA7-471B-B0AD-CE40DE6E35C2}" destId="{66A389E6-A246-42F4-B026-8EEF794E3A35}" srcOrd="0" destOrd="0" presId="urn:microsoft.com/office/officeart/2018/2/layout/IconCircleList"/>
    <dgm:cxn modelId="{80019749-69C0-4A7B-8E18-9F8C9B351746}" type="presOf" srcId="{66570DA3-FECB-49CB-B14D-F27CA4A673A0}" destId="{00E8CAFA-B23E-4B64-8128-FDDA6CA2C094}" srcOrd="0" destOrd="0" presId="urn:microsoft.com/office/officeart/2018/2/layout/IconCircleList"/>
    <dgm:cxn modelId="{8FBD336F-94B7-4BCD-8AAF-82DF27837CF2}" srcId="{22DCC98A-ADC8-4704-A23A-790819034956}" destId="{86F591AF-A56F-4CBE-A5F7-01CA45E846D4}" srcOrd="2" destOrd="0" parTransId="{8EFCEF6D-31D9-49E8-A79B-41D0C4CCB9F1}" sibTransId="{63B94960-EE0F-4661-9269-F2F19AF386E0}"/>
    <dgm:cxn modelId="{89058950-760D-4F32-A8D4-E5675E549D59}" type="presOf" srcId="{C81B578B-235C-4C8B-A2C5-1DBBEC4BC62D}" destId="{77B0A61C-F232-424A-9161-4F7C3DBA149E}" srcOrd="0" destOrd="0" presId="urn:microsoft.com/office/officeart/2018/2/layout/IconCircleList"/>
    <dgm:cxn modelId="{1C244C78-0023-4717-B3FE-E60364B34637}" srcId="{22DCC98A-ADC8-4704-A23A-790819034956}" destId="{66570DA3-FECB-49CB-B14D-F27CA4A673A0}" srcOrd="1" destOrd="0" parTransId="{5B3477C0-FA16-4345-9770-27E091DE602D}" sibTransId="{1468D2F4-3011-476C-A72E-5A3C8265F688}"/>
    <dgm:cxn modelId="{C1572D96-8321-4094-8C1F-703E2E49461B}" type="presOf" srcId="{39B07C20-7ED4-470A-9111-C8F0E9A61DEF}" destId="{A1746231-6E27-482B-924B-C3954CC1EA09}" srcOrd="0" destOrd="0" presId="urn:microsoft.com/office/officeart/2018/2/layout/IconCircleList"/>
    <dgm:cxn modelId="{B9740BB3-6C8A-4E7B-B1EA-02C52B595861}" srcId="{22DCC98A-ADC8-4704-A23A-790819034956}" destId="{39B07C20-7ED4-470A-9111-C8F0E9A61DEF}" srcOrd="0" destOrd="0" parTransId="{C74A4F1E-EEE7-4FB5-A7E1-3F1EBCB29851}" sibTransId="{8888D4E2-1AA7-471B-B0AD-CE40DE6E35C2}"/>
    <dgm:cxn modelId="{2DA098E8-389A-47A5-91E3-12264C0DFBE9}" srcId="{22DCC98A-ADC8-4704-A23A-790819034956}" destId="{C81B578B-235C-4C8B-A2C5-1DBBEC4BC62D}" srcOrd="3" destOrd="0" parTransId="{085C8A01-E891-460D-BAE5-DE2FB9C14F23}" sibTransId="{EAEF820C-6C37-461C-8BC3-4E168B5E87E5}"/>
    <dgm:cxn modelId="{98C645F5-A0D4-4D8C-AE1B-E9F604F627FB}" type="presOf" srcId="{63B94960-EE0F-4661-9269-F2F19AF386E0}" destId="{9860DEAA-A59D-454C-AFB2-5067EBAFB662}" srcOrd="0" destOrd="0" presId="urn:microsoft.com/office/officeart/2018/2/layout/IconCircleList"/>
    <dgm:cxn modelId="{021AD8F5-B680-46A4-BC21-E68083BCDEA7}" type="presOf" srcId="{86F591AF-A56F-4CBE-A5F7-01CA45E846D4}" destId="{B8D309F7-697F-47D4-BE08-D5755F6D2EDA}" srcOrd="0" destOrd="0" presId="urn:microsoft.com/office/officeart/2018/2/layout/IconCircleList"/>
    <dgm:cxn modelId="{9E73BAE3-2462-4059-ADAD-12F9366899EB}" type="presParOf" srcId="{62FE7144-01E2-4919-BA0E-3139B4E5F153}" destId="{7C7CB00F-B95B-4AF6-AF1B-FC9D3CC405D6}" srcOrd="0" destOrd="0" presId="urn:microsoft.com/office/officeart/2018/2/layout/IconCircleList"/>
    <dgm:cxn modelId="{8EE959EB-3F02-4A49-9F15-20F338F679D2}" type="presParOf" srcId="{7C7CB00F-B95B-4AF6-AF1B-FC9D3CC405D6}" destId="{54B0AB9A-C47A-415C-970F-23359B7EDE95}" srcOrd="0" destOrd="0" presId="urn:microsoft.com/office/officeart/2018/2/layout/IconCircleList"/>
    <dgm:cxn modelId="{8B830C04-A539-4F70-B015-9946B0F06277}" type="presParOf" srcId="{54B0AB9A-C47A-415C-970F-23359B7EDE95}" destId="{643DA920-D837-48D1-A872-F4A4990D8C05}" srcOrd="0" destOrd="0" presId="urn:microsoft.com/office/officeart/2018/2/layout/IconCircleList"/>
    <dgm:cxn modelId="{B85AE98E-8B56-410D-82B9-511696B55944}" type="presParOf" srcId="{54B0AB9A-C47A-415C-970F-23359B7EDE95}" destId="{185ECD62-A4B1-47AC-A040-CA1CC2FA0B4A}" srcOrd="1" destOrd="0" presId="urn:microsoft.com/office/officeart/2018/2/layout/IconCircleList"/>
    <dgm:cxn modelId="{ACB98023-3B71-4A19-8FF5-61BDA96148FA}" type="presParOf" srcId="{54B0AB9A-C47A-415C-970F-23359B7EDE95}" destId="{82C73FAC-0E59-4AFA-8AC3-F7EEC9ED435C}" srcOrd="2" destOrd="0" presId="urn:microsoft.com/office/officeart/2018/2/layout/IconCircleList"/>
    <dgm:cxn modelId="{1502AFC4-CBB8-480D-B7F1-9CF9A1636D4F}" type="presParOf" srcId="{54B0AB9A-C47A-415C-970F-23359B7EDE95}" destId="{A1746231-6E27-482B-924B-C3954CC1EA09}" srcOrd="3" destOrd="0" presId="urn:microsoft.com/office/officeart/2018/2/layout/IconCircleList"/>
    <dgm:cxn modelId="{CACD1633-1C13-4FD7-8A04-939973C13740}" type="presParOf" srcId="{7C7CB00F-B95B-4AF6-AF1B-FC9D3CC405D6}" destId="{66A389E6-A246-42F4-B026-8EEF794E3A35}" srcOrd="1" destOrd="0" presId="urn:microsoft.com/office/officeart/2018/2/layout/IconCircleList"/>
    <dgm:cxn modelId="{F82DEC58-AE0E-4574-8916-84CEA8BA4F99}" type="presParOf" srcId="{7C7CB00F-B95B-4AF6-AF1B-FC9D3CC405D6}" destId="{7089EE3D-6803-435D-BB18-B0C9A5BD6C96}" srcOrd="2" destOrd="0" presId="urn:microsoft.com/office/officeart/2018/2/layout/IconCircleList"/>
    <dgm:cxn modelId="{C59926E0-881B-4F09-A1A3-A487BF0FE0DA}" type="presParOf" srcId="{7089EE3D-6803-435D-BB18-B0C9A5BD6C96}" destId="{A5D61940-1CB3-4516-89D0-0DF60C28EF32}" srcOrd="0" destOrd="0" presId="urn:microsoft.com/office/officeart/2018/2/layout/IconCircleList"/>
    <dgm:cxn modelId="{07B6EE04-EB69-4CCF-A9F6-18C1BD0D1CF2}" type="presParOf" srcId="{7089EE3D-6803-435D-BB18-B0C9A5BD6C96}" destId="{7F9EE0C7-3D63-4F48-8EA5-94CBAAF29BF8}" srcOrd="1" destOrd="0" presId="urn:microsoft.com/office/officeart/2018/2/layout/IconCircleList"/>
    <dgm:cxn modelId="{C24AD4BE-52B6-456B-91C9-CF8C73E054F3}" type="presParOf" srcId="{7089EE3D-6803-435D-BB18-B0C9A5BD6C96}" destId="{DFDCDCD8-7544-42D1-88BE-D3081BC041C8}" srcOrd="2" destOrd="0" presId="urn:microsoft.com/office/officeart/2018/2/layout/IconCircleList"/>
    <dgm:cxn modelId="{4BF99090-2A9B-413B-9B6C-09BBB4BC6F60}" type="presParOf" srcId="{7089EE3D-6803-435D-BB18-B0C9A5BD6C96}" destId="{00E8CAFA-B23E-4B64-8128-FDDA6CA2C094}" srcOrd="3" destOrd="0" presId="urn:microsoft.com/office/officeart/2018/2/layout/IconCircleList"/>
    <dgm:cxn modelId="{B9E3DA22-D4E1-4826-98E1-71D43CCED542}" type="presParOf" srcId="{7C7CB00F-B95B-4AF6-AF1B-FC9D3CC405D6}" destId="{43B36C43-0619-49FE-8A0F-F76EDED7686A}" srcOrd="3" destOrd="0" presId="urn:microsoft.com/office/officeart/2018/2/layout/IconCircleList"/>
    <dgm:cxn modelId="{8B9503B7-4D0D-40E9-8738-DF1145629327}" type="presParOf" srcId="{7C7CB00F-B95B-4AF6-AF1B-FC9D3CC405D6}" destId="{42430FCA-4B7F-420B-8CF8-1B13F0BF635B}" srcOrd="4" destOrd="0" presId="urn:microsoft.com/office/officeart/2018/2/layout/IconCircleList"/>
    <dgm:cxn modelId="{DE4128D4-7DE0-4053-B06B-E59EDEB195CB}" type="presParOf" srcId="{42430FCA-4B7F-420B-8CF8-1B13F0BF635B}" destId="{E3E68218-42AD-4FB7-8895-EF240E4AD4BD}" srcOrd="0" destOrd="0" presId="urn:microsoft.com/office/officeart/2018/2/layout/IconCircleList"/>
    <dgm:cxn modelId="{399F0291-3EB1-4537-AFAB-77F3F350DA5C}" type="presParOf" srcId="{42430FCA-4B7F-420B-8CF8-1B13F0BF635B}" destId="{50499BBB-55C0-4882-BF75-F8B1D925F8F1}" srcOrd="1" destOrd="0" presId="urn:microsoft.com/office/officeart/2018/2/layout/IconCircleList"/>
    <dgm:cxn modelId="{E5DC708D-7F5A-4A12-97E9-43EDB52B4B33}" type="presParOf" srcId="{42430FCA-4B7F-420B-8CF8-1B13F0BF635B}" destId="{A82C466D-8984-4EDD-9D40-D30CF7870D5A}" srcOrd="2" destOrd="0" presId="urn:microsoft.com/office/officeart/2018/2/layout/IconCircleList"/>
    <dgm:cxn modelId="{A1757C05-F036-405D-B9A8-74DCB40C22A4}" type="presParOf" srcId="{42430FCA-4B7F-420B-8CF8-1B13F0BF635B}" destId="{B8D309F7-697F-47D4-BE08-D5755F6D2EDA}" srcOrd="3" destOrd="0" presId="urn:microsoft.com/office/officeart/2018/2/layout/IconCircleList"/>
    <dgm:cxn modelId="{FD6C3254-79F6-4C07-AFE1-D9467A05598D}" type="presParOf" srcId="{7C7CB00F-B95B-4AF6-AF1B-FC9D3CC405D6}" destId="{9860DEAA-A59D-454C-AFB2-5067EBAFB662}" srcOrd="5" destOrd="0" presId="urn:microsoft.com/office/officeart/2018/2/layout/IconCircleList"/>
    <dgm:cxn modelId="{0DF74BD1-58DD-4329-87B3-5D5E0693CA0B}" type="presParOf" srcId="{7C7CB00F-B95B-4AF6-AF1B-FC9D3CC405D6}" destId="{23B42E88-18F5-468D-8A22-14707235AB1B}" srcOrd="6" destOrd="0" presId="urn:microsoft.com/office/officeart/2018/2/layout/IconCircleList"/>
    <dgm:cxn modelId="{619722F0-BF57-49BD-BCAA-0E200D0872DE}" type="presParOf" srcId="{23B42E88-18F5-468D-8A22-14707235AB1B}" destId="{08D2FE61-FB93-43A6-AB52-147D637CE6F6}" srcOrd="0" destOrd="0" presId="urn:microsoft.com/office/officeart/2018/2/layout/IconCircleList"/>
    <dgm:cxn modelId="{F6C2CD86-942C-4BB2-8F8B-824CFBB489C1}" type="presParOf" srcId="{23B42E88-18F5-468D-8A22-14707235AB1B}" destId="{941C3DEC-0CC4-49E4-976A-28415F3FAA69}" srcOrd="1" destOrd="0" presId="urn:microsoft.com/office/officeart/2018/2/layout/IconCircleList"/>
    <dgm:cxn modelId="{A670474C-4767-4B83-B854-0FD90D33615F}" type="presParOf" srcId="{23B42E88-18F5-468D-8A22-14707235AB1B}" destId="{FCFA7E59-1A78-4A41-91D7-8234E997D04F}" srcOrd="2" destOrd="0" presId="urn:microsoft.com/office/officeart/2018/2/layout/IconCircleList"/>
    <dgm:cxn modelId="{B7A9195B-041D-4CAC-AEB8-CAA624DB4244}" type="presParOf" srcId="{23B42E88-18F5-468D-8A22-14707235AB1B}" destId="{77B0A61C-F232-424A-9161-4F7C3DBA14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0ECCDB-08E5-4ECB-ABA2-9AE88A9B688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0AAC0A-BD9F-41BE-88D3-5AFB77101E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Do the Readings and Keep up with the Lectures</a:t>
          </a:r>
          <a:endParaRPr lang="en-US"/>
        </a:p>
      </dgm:t>
    </dgm:pt>
    <dgm:pt modelId="{8151306C-51F9-4FD0-91E0-E6593B6B43D3}" type="parTrans" cxnId="{EB0A7080-0A77-4771-8FBB-F99902E6D01F}">
      <dgm:prSet/>
      <dgm:spPr/>
      <dgm:t>
        <a:bodyPr/>
        <a:lstStyle/>
        <a:p>
          <a:endParaRPr lang="en-US"/>
        </a:p>
      </dgm:t>
    </dgm:pt>
    <dgm:pt modelId="{4B6011F8-67F8-4BE1-A5FC-6BE67A193ED4}" type="sibTrans" cxnId="{EB0A7080-0A77-4771-8FBB-F99902E6D01F}">
      <dgm:prSet/>
      <dgm:spPr/>
      <dgm:t>
        <a:bodyPr/>
        <a:lstStyle/>
        <a:p>
          <a:endParaRPr lang="en-US"/>
        </a:p>
      </dgm:t>
    </dgm:pt>
    <dgm:pt modelId="{53B9B081-2A92-4DA4-9BBB-E578EB0F73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Be sure to take notes as you go to help you with the assessments</a:t>
          </a:r>
          <a:endParaRPr lang="en-US"/>
        </a:p>
      </dgm:t>
    </dgm:pt>
    <dgm:pt modelId="{B660AD3A-35B0-40E8-89FF-5002F1425669}" type="parTrans" cxnId="{1CC64F38-7A2B-4F2C-AB44-8B58A7270B8A}">
      <dgm:prSet/>
      <dgm:spPr/>
      <dgm:t>
        <a:bodyPr/>
        <a:lstStyle/>
        <a:p>
          <a:endParaRPr lang="en-US"/>
        </a:p>
      </dgm:t>
    </dgm:pt>
    <dgm:pt modelId="{0C1F4B1A-D768-48C8-BE56-97B442DAB899}" type="sibTrans" cxnId="{1CC64F38-7A2B-4F2C-AB44-8B58A7270B8A}">
      <dgm:prSet/>
      <dgm:spPr/>
      <dgm:t>
        <a:bodyPr/>
        <a:lstStyle/>
        <a:p>
          <a:endParaRPr lang="en-US"/>
        </a:p>
      </dgm:t>
    </dgm:pt>
    <dgm:pt modelId="{5CF47A13-DD8A-401B-A8A9-A8319666D9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Be sure to ASK questions – I am available!</a:t>
          </a:r>
          <a:endParaRPr lang="en-US"/>
        </a:p>
      </dgm:t>
    </dgm:pt>
    <dgm:pt modelId="{46A0BF58-AA15-4CDB-93EF-EC818A61C64B}" type="parTrans" cxnId="{64DFF5AB-F21B-46B0-9798-4AC76107D48E}">
      <dgm:prSet/>
      <dgm:spPr/>
      <dgm:t>
        <a:bodyPr/>
        <a:lstStyle/>
        <a:p>
          <a:endParaRPr lang="en-US"/>
        </a:p>
      </dgm:t>
    </dgm:pt>
    <dgm:pt modelId="{7956A91A-1639-4A93-B5D3-0D6F1AA4287C}" type="sibTrans" cxnId="{64DFF5AB-F21B-46B0-9798-4AC76107D48E}">
      <dgm:prSet/>
      <dgm:spPr/>
      <dgm:t>
        <a:bodyPr/>
        <a:lstStyle/>
        <a:p>
          <a:endParaRPr lang="en-US"/>
        </a:p>
      </dgm:t>
    </dgm:pt>
    <dgm:pt modelId="{0BE5AD4C-78D2-4782-8E6F-357306EA46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Be sure to manage your time effectively</a:t>
          </a:r>
          <a:endParaRPr lang="en-US"/>
        </a:p>
      </dgm:t>
    </dgm:pt>
    <dgm:pt modelId="{174E5A75-EB2F-4927-B3D9-2F4EE2104AD0}" type="parTrans" cxnId="{552A7598-2C92-46A9-8231-8F2B71CDB751}">
      <dgm:prSet/>
      <dgm:spPr/>
      <dgm:t>
        <a:bodyPr/>
        <a:lstStyle/>
        <a:p>
          <a:endParaRPr lang="en-US"/>
        </a:p>
      </dgm:t>
    </dgm:pt>
    <dgm:pt modelId="{779E9216-8B62-451C-9BDF-DEE2CF2BF638}" type="sibTrans" cxnId="{552A7598-2C92-46A9-8231-8F2B71CDB751}">
      <dgm:prSet/>
      <dgm:spPr/>
      <dgm:t>
        <a:bodyPr/>
        <a:lstStyle/>
        <a:p>
          <a:endParaRPr lang="en-US"/>
        </a:p>
      </dgm:t>
    </dgm:pt>
    <dgm:pt modelId="{21F0C070-4ACE-448A-830D-08B6595AA35C}" type="pres">
      <dgm:prSet presAssocID="{360ECCDB-08E5-4ECB-ABA2-9AE88A9B6881}" presName="root" presStyleCnt="0">
        <dgm:presLayoutVars>
          <dgm:dir/>
          <dgm:resizeHandles val="exact"/>
        </dgm:presLayoutVars>
      </dgm:prSet>
      <dgm:spPr/>
    </dgm:pt>
    <dgm:pt modelId="{0E97869A-4F17-466B-9BDC-F6391FE55FD6}" type="pres">
      <dgm:prSet presAssocID="{C20AAC0A-BD9F-41BE-88D3-5AFB77101E3E}" presName="compNode" presStyleCnt="0"/>
      <dgm:spPr/>
    </dgm:pt>
    <dgm:pt modelId="{26488E49-80E8-4DC2-BAE9-1202415181AB}" type="pres">
      <dgm:prSet presAssocID="{C20AAC0A-BD9F-41BE-88D3-5AFB77101E3E}" presName="iconBgRect" presStyleLbl="bgShp" presStyleIdx="0" presStyleCnt="4"/>
      <dgm:spPr/>
    </dgm:pt>
    <dgm:pt modelId="{D3C8C3B1-D0D5-42ED-8E4B-E3FDCCFB7A37}" type="pres">
      <dgm:prSet presAssocID="{C20AAC0A-BD9F-41BE-88D3-5AFB77101E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37CEAB2-3699-4C59-9899-0578B42BE503}" type="pres">
      <dgm:prSet presAssocID="{C20AAC0A-BD9F-41BE-88D3-5AFB77101E3E}" presName="spaceRect" presStyleCnt="0"/>
      <dgm:spPr/>
    </dgm:pt>
    <dgm:pt modelId="{D9118851-4799-4599-9EC8-DD131963828A}" type="pres">
      <dgm:prSet presAssocID="{C20AAC0A-BD9F-41BE-88D3-5AFB77101E3E}" presName="textRect" presStyleLbl="revTx" presStyleIdx="0" presStyleCnt="4">
        <dgm:presLayoutVars>
          <dgm:chMax val="1"/>
          <dgm:chPref val="1"/>
        </dgm:presLayoutVars>
      </dgm:prSet>
      <dgm:spPr/>
    </dgm:pt>
    <dgm:pt modelId="{8CF5F65D-31B9-47A0-AB4F-208157109E8C}" type="pres">
      <dgm:prSet presAssocID="{4B6011F8-67F8-4BE1-A5FC-6BE67A193ED4}" presName="sibTrans" presStyleCnt="0"/>
      <dgm:spPr/>
    </dgm:pt>
    <dgm:pt modelId="{96C0681E-C591-45BE-8000-5E63CDAF9C67}" type="pres">
      <dgm:prSet presAssocID="{53B9B081-2A92-4DA4-9BBB-E578EB0F739B}" presName="compNode" presStyleCnt="0"/>
      <dgm:spPr/>
    </dgm:pt>
    <dgm:pt modelId="{712DF5CF-E7B0-41C9-BA57-9FC2514B8214}" type="pres">
      <dgm:prSet presAssocID="{53B9B081-2A92-4DA4-9BBB-E578EB0F739B}" presName="iconBgRect" presStyleLbl="bgShp" presStyleIdx="1" presStyleCnt="4"/>
      <dgm:spPr/>
    </dgm:pt>
    <dgm:pt modelId="{CE6CFB4A-715B-4622-8422-2656F16277CA}" type="pres">
      <dgm:prSet presAssocID="{53B9B081-2A92-4DA4-9BBB-E578EB0F73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F8071106-FD89-414A-999C-F14D6FAACB4F}" type="pres">
      <dgm:prSet presAssocID="{53B9B081-2A92-4DA4-9BBB-E578EB0F739B}" presName="spaceRect" presStyleCnt="0"/>
      <dgm:spPr/>
    </dgm:pt>
    <dgm:pt modelId="{A4294943-FC1D-4B65-BF6B-AB585EBAE85A}" type="pres">
      <dgm:prSet presAssocID="{53B9B081-2A92-4DA4-9BBB-E578EB0F739B}" presName="textRect" presStyleLbl="revTx" presStyleIdx="1" presStyleCnt="4">
        <dgm:presLayoutVars>
          <dgm:chMax val="1"/>
          <dgm:chPref val="1"/>
        </dgm:presLayoutVars>
      </dgm:prSet>
      <dgm:spPr/>
    </dgm:pt>
    <dgm:pt modelId="{DF3CE21A-260A-4900-AE25-27F26F7EFB99}" type="pres">
      <dgm:prSet presAssocID="{0C1F4B1A-D768-48C8-BE56-97B442DAB899}" presName="sibTrans" presStyleCnt="0"/>
      <dgm:spPr/>
    </dgm:pt>
    <dgm:pt modelId="{428CC208-D326-4D39-A4E8-07C3D4257F8A}" type="pres">
      <dgm:prSet presAssocID="{5CF47A13-DD8A-401B-A8A9-A8319666D99A}" presName="compNode" presStyleCnt="0"/>
      <dgm:spPr/>
    </dgm:pt>
    <dgm:pt modelId="{0231E9F8-28FB-4075-8F96-296B96C02767}" type="pres">
      <dgm:prSet presAssocID="{5CF47A13-DD8A-401B-A8A9-A8319666D99A}" presName="iconBgRect" presStyleLbl="bgShp" presStyleIdx="2" presStyleCnt="4"/>
      <dgm:spPr/>
    </dgm:pt>
    <dgm:pt modelId="{32860982-A714-4A6A-AB66-956F6E2C9A83}" type="pres">
      <dgm:prSet presAssocID="{5CF47A13-DD8A-401B-A8A9-A8319666D9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6A017388-D551-4E4D-BAB9-83D8D7906F80}" type="pres">
      <dgm:prSet presAssocID="{5CF47A13-DD8A-401B-A8A9-A8319666D99A}" presName="spaceRect" presStyleCnt="0"/>
      <dgm:spPr/>
    </dgm:pt>
    <dgm:pt modelId="{E327C315-1BCC-4839-B809-B352F1501B5E}" type="pres">
      <dgm:prSet presAssocID="{5CF47A13-DD8A-401B-A8A9-A8319666D99A}" presName="textRect" presStyleLbl="revTx" presStyleIdx="2" presStyleCnt="4">
        <dgm:presLayoutVars>
          <dgm:chMax val="1"/>
          <dgm:chPref val="1"/>
        </dgm:presLayoutVars>
      </dgm:prSet>
      <dgm:spPr/>
    </dgm:pt>
    <dgm:pt modelId="{B3AB1578-1E5B-4CE3-A86A-A1A0E34EDECF}" type="pres">
      <dgm:prSet presAssocID="{7956A91A-1639-4A93-B5D3-0D6F1AA4287C}" presName="sibTrans" presStyleCnt="0"/>
      <dgm:spPr/>
    </dgm:pt>
    <dgm:pt modelId="{C76DAFF9-3798-466E-AFF5-DB5C6A76EF57}" type="pres">
      <dgm:prSet presAssocID="{0BE5AD4C-78D2-4782-8E6F-357306EA46F0}" presName="compNode" presStyleCnt="0"/>
      <dgm:spPr/>
    </dgm:pt>
    <dgm:pt modelId="{3726DED0-C83E-42A0-9543-4A9C55BB2A1A}" type="pres">
      <dgm:prSet presAssocID="{0BE5AD4C-78D2-4782-8E6F-357306EA46F0}" presName="iconBgRect" presStyleLbl="bgShp" presStyleIdx="3" presStyleCnt="4"/>
      <dgm:spPr/>
    </dgm:pt>
    <dgm:pt modelId="{6C46FFB6-F6C5-4A8A-8525-18A493827144}" type="pres">
      <dgm:prSet presAssocID="{0BE5AD4C-78D2-4782-8E6F-357306EA46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E554416-EE2F-4C29-9B86-801318B35F56}" type="pres">
      <dgm:prSet presAssocID="{0BE5AD4C-78D2-4782-8E6F-357306EA46F0}" presName="spaceRect" presStyleCnt="0"/>
      <dgm:spPr/>
    </dgm:pt>
    <dgm:pt modelId="{2E63BC75-6A69-4A67-A088-94CBF08F9401}" type="pres">
      <dgm:prSet presAssocID="{0BE5AD4C-78D2-4782-8E6F-357306EA46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8888F03-7BE5-4130-97D2-4724DA25EDDE}" type="presOf" srcId="{53B9B081-2A92-4DA4-9BBB-E578EB0F739B}" destId="{A4294943-FC1D-4B65-BF6B-AB585EBAE85A}" srcOrd="0" destOrd="0" presId="urn:microsoft.com/office/officeart/2018/5/layout/IconCircleLabelList"/>
    <dgm:cxn modelId="{2519A30E-4D9F-45B4-84B0-80445AC90DE8}" type="presOf" srcId="{360ECCDB-08E5-4ECB-ABA2-9AE88A9B6881}" destId="{21F0C070-4ACE-448A-830D-08B6595AA35C}" srcOrd="0" destOrd="0" presId="urn:microsoft.com/office/officeart/2018/5/layout/IconCircleLabelList"/>
    <dgm:cxn modelId="{1CC64F38-7A2B-4F2C-AB44-8B58A7270B8A}" srcId="{360ECCDB-08E5-4ECB-ABA2-9AE88A9B6881}" destId="{53B9B081-2A92-4DA4-9BBB-E578EB0F739B}" srcOrd="1" destOrd="0" parTransId="{B660AD3A-35B0-40E8-89FF-5002F1425669}" sibTransId="{0C1F4B1A-D768-48C8-BE56-97B442DAB899}"/>
    <dgm:cxn modelId="{EB0A7080-0A77-4771-8FBB-F99902E6D01F}" srcId="{360ECCDB-08E5-4ECB-ABA2-9AE88A9B6881}" destId="{C20AAC0A-BD9F-41BE-88D3-5AFB77101E3E}" srcOrd="0" destOrd="0" parTransId="{8151306C-51F9-4FD0-91E0-E6593B6B43D3}" sibTransId="{4B6011F8-67F8-4BE1-A5FC-6BE67A193ED4}"/>
    <dgm:cxn modelId="{552A7598-2C92-46A9-8231-8F2B71CDB751}" srcId="{360ECCDB-08E5-4ECB-ABA2-9AE88A9B6881}" destId="{0BE5AD4C-78D2-4782-8E6F-357306EA46F0}" srcOrd="3" destOrd="0" parTransId="{174E5A75-EB2F-4927-B3D9-2F4EE2104AD0}" sibTransId="{779E9216-8B62-451C-9BDF-DEE2CF2BF638}"/>
    <dgm:cxn modelId="{64DFF5AB-F21B-46B0-9798-4AC76107D48E}" srcId="{360ECCDB-08E5-4ECB-ABA2-9AE88A9B6881}" destId="{5CF47A13-DD8A-401B-A8A9-A8319666D99A}" srcOrd="2" destOrd="0" parTransId="{46A0BF58-AA15-4CDB-93EF-EC818A61C64B}" sibTransId="{7956A91A-1639-4A93-B5D3-0D6F1AA4287C}"/>
    <dgm:cxn modelId="{31056EB8-24CF-4781-AC05-B304A36BD0DD}" type="presOf" srcId="{C20AAC0A-BD9F-41BE-88D3-5AFB77101E3E}" destId="{D9118851-4799-4599-9EC8-DD131963828A}" srcOrd="0" destOrd="0" presId="urn:microsoft.com/office/officeart/2018/5/layout/IconCircleLabelList"/>
    <dgm:cxn modelId="{85BFF6C2-AEA5-441B-BB22-EC8558940DB0}" type="presOf" srcId="{0BE5AD4C-78D2-4782-8E6F-357306EA46F0}" destId="{2E63BC75-6A69-4A67-A088-94CBF08F9401}" srcOrd="0" destOrd="0" presId="urn:microsoft.com/office/officeart/2018/5/layout/IconCircleLabelList"/>
    <dgm:cxn modelId="{F7BF4EE2-7D71-4636-9D69-245E14A3CAC5}" type="presOf" srcId="{5CF47A13-DD8A-401B-A8A9-A8319666D99A}" destId="{E327C315-1BCC-4839-B809-B352F1501B5E}" srcOrd="0" destOrd="0" presId="urn:microsoft.com/office/officeart/2018/5/layout/IconCircleLabelList"/>
    <dgm:cxn modelId="{DB89F925-410F-47D6-BF25-278EFC26874D}" type="presParOf" srcId="{21F0C070-4ACE-448A-830D-08B6595AA35C}" destId="{0E97869A-4F17-466B-9BDC-F6391FE55FD6}" srcOrd="0" destOrd="0" presId="urn:microsoft.com/office/officeart/2018/5/layout/IconCircleLabelList"/>
    <dgm:cxn modelId="{7BD0AD2B-5E63-4A0C-9C35-F6A463FCF692}" type="presParOf" srcId="{0E97869A-4F17-466B-9BDC-F6391FE55FD6}" destId="{26488E49-80E8-4DC2-BAE9-1202415181AB}" srcOrd="0" destOrd="0" presId="urn:microsoft.com/office/officeart/2018/5/layout/IconCircleLabelList"/>
    <dgm:cxn modelId="{697E3D9D-A417-42CA-ABA8-4611AE7EFDFC}" type="presParOf" srcId="{0E97869A-4F17-466B-9BDC-F6391FE55FD6}" destId="{D3C8C3B1-D0D5-42ED-8E4B-E3FDCCFB7A37}" srcOrd="1" destOrd="0" presId="urn:microsoft.com/office/officeart/2018/5/layout/IconCircleLabelList"/>
    <dgm:cxn modelId="{A991EA36-0551-4F84-B525-290DDC310E8C}" type="presParOf" srcId="{0E97869A-4F17-466B-9BDC-F6391FE55FD6}" destId="{337CEAB2-3699-4C59-9899-0578B42BE503}" srcOrd="2" destOrd="0" presId="urn:microsoft.com/office/officeart/2018/5/layout/IconCircleLabelList"/>
    <dgm:cxn modelId="{3519B89E-AA64-40DE-9A12-F7A02A5A8834}" type="presParOf" srcId="{0E97869A-4F17-466B-9BDC-F6391FE55FD6}" destId="{D9118851-4799-4599-9EC8-DD131963828A}" srcOrd="3" destOrd="0" presId="urn:microsoft.com/office/officeart/2018/5/layout/IconCircleLabelList"/>
    <dgm:cxn modelId="{44033FCE-5E97-4073-9321-2A0E75783C0F}" type="presParOf" srcId="{21F0C070-4ACE-448A-830D-08B6595AA35C}" destId="{8CF5F65D-31B9-47A0-AB4F-208157109E8C}" srcOrd="1" destOrd="0" presId="urn:microsoft.com/office/officeart/2018/5/layout/IconCircleLabelList"/>
    <dgm:cxn modelId="{EE9AAF58-9877-4603-8E82-08921782302B}" type="presParOf" srcId="{21F0C070-4ACE-448A-830D-08B6595AA35C}" destId="{96C0681E-C591-45BE-8000-5E63CDAF9C67}" srcOrd="2" destOrd="0" presId="urn:microsoft.com/office/officeart/2018/5/layout/IconCircleLabelList"/>
    <dgm:cxn modelId="{0BD976DC-94CF-4916-B5E8-BBFC2D0AB63D}" type="presParOf" srcId="{96C0681E-C591-45BE-8000-5E63CDAF9C67}" destId="{712DF5CF-E7B0-41C9-BA57-9FC2514B8214}" srcOrd="0" destOrd="0" presId="urn:microsoft.com/office/officeart/2018/5/layout/IconCircleLabelList"/>
    <dgm:cxn modelId="{5DC82B3A-216E-4768-BBC3-0E7ABFB940F9}" type="presParOf" srcId="{96C0681E-C591-45BE-8000-5E63CDAF9C67}" destId="{CE6CFB4A-715B-4622-8422-2656F16277CA}" srcOrd="1" destOrd="0" presId="urn:microsoft.com/office/officeart/2018/5/layout/IconCircleLabelList"/>
    <dgm:cxn modelId="{DF4FC012-CE9C-4ED9-9F40-B285640B0C69}" type="presParOf" srcId="{96C0681E-C591-45BE-8000-5E63CDAF9C67}" destId="{F8071106-FD89-414A-999C-F14D6FAACB4F}" srcOrd="2" destOrd="0" presId="urn:microsoft.com/office/officeart/2018/5/layout/IconCircleLabelList"/>
    <dgm:cxn modelId="{89750B68-F8C0-4AD6-BE8D-37BD98C83D29}" type="presParOf" srcId="{96C0681E-C591-45BE-8000-5E63CDAF9C67}" destId="{A4294943-FC1D-4B65-BF6B-AB585EBAE85A}" srcOrd="3" destOrd="0" presId="urn:microsoft.com/office/officeart/2018/5/layout/IconCircleLabelList"/>
    <dgm:cxn modelId="{C51BEC8D-356A-45B3-8089-D5023B8EE8DE}" type="presParOf" srcId="{21F0C070-4ACE-448A-830D-08B6595AA35C}" destId="{DF3CE21A-260A-4900-AE25-27F26F7EFB99}" srcOrd="3" destOrd="0" presId="urn:microsoft.com/office/officeart/2018/5/layout/IconCircleLabelList"/>
    <dgm:cxn modelId="{AEE857D6-66AE-4BD5-BE1D-9E69E2432358}" type="presParOf" srcId="{21F0C070-4ACE-448A-830D-08B6595AA35C}" destId="{428CC208-D326-4D39-A4E8-07C3D4257F8A}" srcOrd="4" destOrd="0" presId="urn:microsoft.com/office/officeart/2018/5/layout/IconCircleLabelList"/>
    <dgm:cxn modelId="{9D9CBAA5-2C96-4D10-A8C7-87F924EFB1B7}" type="presParOf" srcId="{428CC208-D326-4D39-A4E8-07C3D4257F8A}" destId="{0231E9F8-28FB-4075-8F96-296B96C02767}" srcOrd="0" destOrd="0" presId="urn:microsoft.com/office/officeart/2018/5/layout/IconCircleLabelList"/>
    <dgm:cxn modelId="{BD8100BD-6F26-4D07-8939-74860E6998F5}" type="presParOf" srcId="{428CC208-D326-4D39-A4E8-07C3D4257F8A}" destId="{32860982-A714-4A6A-AB66-956F6E2C9A83}" srcOrd="1" destOrd="0" presId="urn:microsoft.com/office/officeart/2018/5/layout/IconCircleLabelList"/>
    <dgm:cxn modelId="{46B49162-1176-4C86-81FF-59791EEC6527}" type="presParOf" srcId="{428CC208-D326-4D39-A4E8-07C3D4257F8A}" destId="{6A017388-D551-4E4D-BAB9-83D8D7906F80}" srcOrd="2" destOrd="0" presId="urn:microsoft.com/office/officeart/2018/5/layout/IconCircleLabelList"/>
    <dgm:cxn modelId="{FCF2EF03-4075-42A7-9703-42524356A2DF}" type="presParOf" srcId="{428CC208-D326-4D39-A4E8-07C3D4257F8A}" destId="{E327C315-1BCC-4839-B809-B352F1501B5E}" srcOrd="3" destOrd="0" presId="urn:microsoft.com/office/officeart/2018/5/layout/IconCircleLabelList"/>
    <dgm:cxn modelId="{E6E13713-08FB-43F5-8D2F-FB3534F70765}" type="presParOf" srcId="{21F0C070-4ACE-448A-830D-08B6595AA35C}" destId="{B3AB1578-1E5B-4CE3-A86A-A1A0E34EDECF}" srcOrd="5" destOrd="0" presId="urn:microsoft.com/office/officeart/2018/5/layout/IconCircleLabelList"/>
    <dgm:cxn modelId="{5FC44601-42E8-435B-BC4D-2E15E9FA9598}" type="presParOf" srcId="{21F0C070-4ACE-448A-830D-08B6595AA35C}" destId="{C76DAFF9-3798-466E-AFF5-DB5C6A76EF57}" srcOrd="6" destOrd="0" presId="urn:microsoft.com/office/officeart/2018/5/layout/IconCircleLabelList"/>
    <dgm:cxn modelId="{E7CB34C5-FA13-4FA7-8810-4383ED1849AD}" type="presParOf" srcId="{C76DAFF9-3798-466E-AFF5-DB5C6A76EF57}" destId="{3726DED0-C83E-42A0-9543-4A9C55BB2A1A}" srcOrd="0" destOrd="0" presId="urn:microsoft.com/office/officeart/2018/5/layout/IconCircleLabelList"/>
    <dgm:cxn modelId="{C780C29A-9750-4698-8758-8CF3F9B7ABF7}" type="presParOf" srcId="{C76DAFF9-3798-466E-AFF5-DB5C6A76EF57}" destId="{6C46FFB6-F6C5-4A8A-8525-18A493827144}" srcOrd="1" destOrd="0" presId="urn:microsoft.com/office/officeart/2018/5/layout/IconCircleLabelList"/>
    <dgm:cxn modelId="{798C3633-8A9D-4CAF-8FDF-DEB9CEF29B8C}" type="presParOf" srcId="{C76DAFF9-3798-466E-AFF5-DB5C6A76EF57}" destId="{8E554416-EE2F-4C29-9B86-801318B35F56}" srcOrd="2" destOrd="0" presId="urn:microsoft.com/office/officeart/2018/5/layout/IconCircleLabelList"/>
    <dgm:cxn modelId="{879B52D0-0DE6-4474-B204-985EC3A38193}" type="presParOf" srcId="{C76DAFF9-3798-466E-AFF5-DB5C6A76EF57}" destId="{2E63BC75-6A69-4A67-A088-94CBF08F940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DA920-D837-48D1-A872-F4A4990D8C05}">
      <dsp:nvSpPr>
        <dsp:cNvPr id="0" name=""/>
        <dsp:cNvSpPr/>
      </dsp:nvSpPr>
      <dsp:spPr>
        <a:xfrm>
          <a:off x="303223" y="2282"/>
          <a:ext cx="1190794" cy="119079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ECD62-A4B1-47AC-A040-CA1CC2FA0B4A}">
      <dsp:nvSpPr>
        <dsp:cNvPr id="0" name=""/>
        <dsp:cNvSpPr/>
      </dsp:nvSpPr>
      <dsp:spPr>
        <a:xfrm>
          <a:off x="553290" y="252348"/>
          <a:ext cx="690660" cy="690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46231-6E27-482B-924B-C3954CC1EA09}">
      <dsp:nvSpPr>
        <dsp:cNvPr id="0" name=""/>
        <dsp:cNvSpPr/>
      </dsp:nvSpPr>
      <dsp:spPr>
        <a:xfrm>
          <a:off x="1749188" y="2282"/>
          <a:ext cx="2806872" cy="119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Email Policy</a:t>
          </a:r>
          <a:endParaRPr lang="en-US" sz="2400" kern="1200"/>
        </a:p>
      </dsp:txBody>
      <dsp:txXfrm>
        <a:off x="1749188" y="2282"/>
        <a:ext cx="2806872" cy="1190794"/>
      </dsp:txXfrm>
    </dsp:sp>
    <dsp:sp modelId="{A5D61940-1CB3-4516-89D0-0DF60C28EF32}">
      <dsp:nvSpPr>
        <dsp:cNvPr id="0" name=""/>
        <dsp:cNvSpPr/>
      </dsp:nvSpPr>
      <dsp:spPr>
        <a:xfrm>
          <a:off x="5045136" y="2282"/>
          <a:ext cx="1190794" cy="119079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EE0C7-3D63-4F48-8EA5-94CBAAF29BF8}">
      <dsp:nvSpPr>
        <dsp:cNvPr id="0" name=""/>
        <dsp:cNvSpPr/>
      </dsp:nvSpPr>
      <dsp:spPr>
        <a:xfrm>
          <a:off x="5295203" y="252348"/>
          <a:ext cx="690660" cy="690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8CAFA-B23E-4B64-8128-FDDA6CA2C094}">
      <dsp:nvSpPr>
        <dsp:cNvPr id="0" name=""/>
        <dsp:cNvSpPr/>
      </dsp:nvSpPr>
      <dsp:spPr>
        <a:xfrm>
          <a:off x="6491101" y="2282"/>
          <a:ext cx="2806872" cy="119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MSAF Policy</a:t>
          </a:r>
          <a:endParaRPr lang="en-US" sz="2400" kern="1200"/>
        </a:p>
      </dsp:txBody>
      <dsp:txXfrm>
        <a:off x="6491101" y="2282"/>
        <a:ext cx="2806872" cy="1190794"/>
      </dsp:txXfrm>
    </dsp:sp>
    <dsp:sp modelId="{E3E68218-42AD-4FB7-8895-EF240E4AD4BD}">
      <dsp:nvSpPr>
        <dsp:cNvPr id="0" name=""/>
        <dsp:cNvSpPr/>
      </dsp:nvSpPr>
      <dsp:spPr>
        <a:xfrm>
          <a:off x="303223" y="1681806"/>
          <a:ext cx="1190794" cy="119079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99BBB-55C0-4882-BF75-F8B1D925F8F1}">
      <dsp:nvSpPr>
        <dsp:cNvPr id="0" name=""/>
        <dsp:cNvSpPr/>
      </dsp:nvSpPr>
      <dsp:spPr>
        <a:xfrm>
          <a:off x="553290" y="1931873"/>
          <a:ext cx="690660" cy="690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309F7-697F-47D4-BE08-D5755F6D2EDA}">
      <dsp:nvSpPr>
        <dsp:cNvPr id="0" name=""/>
        <dsp:cNvSpPr/>
      </dsp:nvSpPr>
      <dsp:spPr>
        <a:xfrm>
          <a:off x="1749188" y="1681806"/>
          <a:ext cx="2806872" cy="119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Avenue to Learn</a:t>
          </a:r>
          <a:endParaRPr lang="en-US" sz="2400" kern="1200"/>
        </a:p>
      </dsp:txBody>
      <dsp:txXfrm>
        <a:off x="1749188" y="1681806"/>
        <a:ext cx="2806872" cy="1190794"/>
      </dsp:txXfrm>
    </dsp:sp>
    <dsp:sp modelId="{08D2FE61-FB93-43A6-AB52-147D637CE6F6}">
      <dsp:nvSpPr>
        <dsp:cNvPr id="0" name=""/>
        <dsp:cNvSpPr/>
      </dsp:nvSpPr>
      <dsp:spPr>
        <a:xfrm>
          <a:off x="5045136" y="1681806"/>
          <a:ext cx="1190794" cy="119079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C3DEC-0CC4-49E4-976A-28415F3FAA69}">
      <dsp:nvSpPr>
        <dsp:cNvPr id="0" name=""/>
        <dsp:cNvSpPr/>
      </dsp:nvSpPr>
      <dsp:spPr>
        <a:xfrm>
          <a:off x="5295203" y="1931873"/>
          <a:ext cx="690660" cy="690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0A61C-F232-424A-9161-4F7C3DBA149E}">
      <dsp:nvSpPr>
        <dsp:cNvPr id="0" name=""/>
        <dsp:cNvSpPr/>
      </dsp:nvSpPr>
      <dsp:spPr>
        <a:xfrm>
          <a:off x="6491101" y="1681806"/>
          <a:ext cx="2806872" cy="119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Additional Resources</a:t>
          </a:r>
          <a:endParaRPr lang="en-US" sz="2400" kern="1200"/>
        </a:p>
      </dsp:txBody>
      <dsp:txXfrm>
        <a:off x="6491101" y="1681806"/>
        <a:ext cx="2806872" cy="11907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88E49-80E8-4DC2-BAE9-1202415181AB}">
      <dsp:nvSpPr>
        <dsp:cNvPr id="0" name=""/>
        <dsp:cNvSpPr/>
      </dsp:nvSpPr>
      <dsp:spPr>
        <a:xfrm>
          <a:off x="575068" y="259926"/>
          <a:ext cx="1246710" cy="12467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8C3B1-D0D5-42ED-8E4B-E3FDCCFB7A37}">
      <dsp:nvSpPr>
        <dsp:cNvPr id="0" name=""/>
        <dsp:cNvSpPr/>
      </dsp:nvSpPr>
      <dsp:spPr>
        <a:xfrm>
          <a:off x="84076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18851-4799-4599-9EC8-DD131963828A}">
      <dsp:nvSpPr>
        <dsp:cNvPr id="0" name=""/>
        <dsp:cNvSpPr/>
      </dsp:nvSpPr>
      <dsp:spPr>
        <a:xfrm>
          <a:off x="17652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300" kern="1200"/>
            <a:t>Do the Readings and Keep up with the Lectures</a:t>
          </a:r>
          <a:endParaRPr lang="en-US" sz="1300" kern="1200"/>
        </a:p>
      </dsp:txBody>
      <dsp:txXfrm>
        <a:off x="176529" y="1894956"/>
        <a:ext cx="2043787" cy="720000"/>
      </dsp:txXfrm>
    </dsp:sp>
    <dsp:sp modelId="{712DF5CF-E7B0-41C9-BA57-9FC2514B8214}">
      <dsp:nvSpPr>
        <dsp:cNvPr id="0" name=""/>
        <dsp:cNvSpPr/>
      </dsp:nvSpPr>
      <dsp:spPr>
        <a:xfrm>
          <a:off x="2976518" y="259926"/>
          <a:ext cx="1246710" cy="12467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CFB4A-715B-4622-8422-2656F16277CA}">
      <dsp:nvSpPr>
        <dsp:cNvPr id="0" name=""/>
        <dsp:cNvSpPr/>
      </dsp:nvSpPr>
      <dsp:spPr>
        <a:xfrm>
          <a:off x="324221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94943-FC1D-4B65-BF6B-AB585EBAE85A}">
      <dsp:nvSpPr>
        <dsp:cNvPr id="0" name=""/>
        <dsp:cNvSpPr/>
      </dsp:nvSpPr>
      <dsp:spPr>
        <a:xfrm>
          <a:off x="257797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300" kern="1200"/>
            <a:t>Be sure to take notes as you go to help you with the assessments</a:t>
          </a:r>
          <a:endParaRPr lang="en-US" sz="1300" kern="1200"/>
        </a:p>
      </dsp:txBody>
      <dsp:txXfrm>
        <a:off x="2577979" y="1894956"/>
        <a:ext cx="2043787" cy="720000"/>
      </dsp:txXfrm>
    </dsp:sp>
    <dsp:sp modelId="{0231E9F8-28FB-4075-8F96-296B96C02767}">
      <dsp:nvSpPr>
        <dsp:cNvPr id="0" name=""/>
        <dsp:cNvSpPr/>
      </dsp:nvSpPr>
      <dsp:spPr>
        <a:xfrm>
          <a:off x="5377968" y="259926"/>
          <a:ext cx="1246710" cy="1246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60982-A714-4A6A-AB66-956F6E2C9A83}">
      <dsp:nvSpPr>
        <dsp:cNvPr id="0" name=""/>
        <dsp:cNvSpPr/>
      </dsp:nvSpPr>
      <dsp:spPr>
        <a:xfrm>
          <a:off x="564366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7C315-1BCC-4839-B809-B352F1501B5E}">
      <dsp:nvSpPr>
        <dsp:cNvPr id="0" name=""/>
        <dsp:cNvSpPr/>
      </dsp:nvSpPr>
      <dsp:spPr>
        <a:xfrm>
          <a:off x="497942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300" kern="1200"/>
            <a:t>Be sure to ASK questions – I am available!</a:t>
          </a:r>
          <a:endParaRPr lang="en-US" sz="1300" kern="1200"/>
        </a:p>
      </dsp:txBody>
      <dsp:txXfrm>
        <a:off x="4979429" y="1894956"/>
        <a:ext cx="2043787" cy="720000"/>
      </dsp:txXfrm>
    </dsp:sp>
    <dsp:sp modelId="{3726DED0-C83E-42A0-9543-4A9C55BB2A1A}">
      <dsp:nvSpPr>
        <dsp:cNvPr id="0" name=""/>
        <dsp:cNvSpPr/>
      </dsp:nvSpPr>
      <dsp:spPr>
        <a:xfrm>
          <a:off x="7779418" y="259926"/>
          <a:ext cx="1246710" cy="12467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FFB6-F6C5-4A8A-8525-18A493827144}">
      <dsp:nvSpPr>
        <dsp:cNvPr id="0" name=""/>
        <dsp:cNvSpPr/>
      </dsp:nvSpPr>
      <dsp:spPr>
        <a:xfrm>
          <a:off x="8045111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3BC75-6A69-4A67-A088-94CBF08F9401}">
      <dsp:nvSpPr>
        <dsp:cNvPr id="0" name=""/>
        <dsp:cNvSpPr/>
      </dsp:nvSpPr>
      <dsp:spPr>
        <a:xfrm>
          <a:off x="7380880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300" kern="1200"/>
            <a:t>Be sure to manage your time effectively</a:t>
          </a:r>
          <a:endParaRPr lang="en-US" sz="1300" kern="1200"/>
        </a:p>
      </dsp:txBody>
      <dsp:txXfrm>
        <a:off x="7380880" y="1894956"/>
        <a:ext cx="20437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384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hiltze@mcmaster.c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921E8A5-83F7-46CB-8DB3-D9C2E297C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653CD2BE-2E9F-4EE2-893E-9F1149F53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44B8522-8FDC-440D-9A59-897764710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DC6149D-68E8-49AA-9566-77003225E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481105-F968-4ADB-BF2B-4CDCF6982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F89C4DC-A17E-43A6-811F-5B21A8CFA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99B0077-A479-4082-A68D-356AF6655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CB16AD-0AF1-4213-35DE-0293A0239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619" y="3760257"/>
            <a:ext cx="9989677" cy="1418630"/>
          </a:xfrm>
        </p:spPr>
        <p:txBody>
          <a:bodyPr>
            <a:normAutofit/>
          </a:bodyPr>
          <a:lstStyle/>
          <a:p>
            <a:r>
              <a:rPr lang="en-CA"/>
              <a:t>Introduction to Social Psychology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E2B18-5824-8DE3-838B-489B16CDE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448" y="5345996"/>
            <a:ext cx="9603727" cy="583380"/>
          </a:xfrm>
        </p:spPr>
        <p:txBody>
          <a:bodyPr>
            <a:normAutofit/>
          </a:bodyPr>
          <a:lstStyle/>
          <a:p>
            <a:r>
              <a:rPr lang="en-CA"/>
              <a:t>SOCPSY 1Z03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0CE853-0601-488F-9CF2-9D137F371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5BEAA1F0-5829-7B1A-DCE9-32134FDC36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06" r="-1" b="11802"/>
          <a:stretch/>
        </p:blipFill>
        <p:spPr>
          <a:xfrm>
            <a:off x="2792242" y="1410208"/>
            <a:ext cx="6568068" cy="177749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4D0232-BD41-4CA2-B21A-7C44D7011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262441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533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6738-37C2-4C3B-A554-7FE4FD57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How To Do Well In This Class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966019-5ED2-4292-8665-8655294709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035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DF010E3-B7B2-4724-6FFE-097181256C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30" b="33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583DFEB-5151-4660-89D5-CFF22B7D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0"/>
            <a:ext cx="7808159" cy="6872226"/>
            <a:chOff x="2202616" y="0"/>
            <a:chExt cx="7808159" cy="687222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5333858-9740-488A-BE3B-C5F6D991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prstGeom prst="rect">
              <a:avLst/>
            </a:prstGeom>
            <a:blipFill dpi="0" rotWithShape="1">
              <a:blip r:embed="rId6">
                <a:alphaModFix amt="89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CEC346-C965-4D6D-8731-6E98E4A0F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2DB17EC-F444-4873-9D0D-E50649FF1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51576" y="0"/>
              <a:ext cx="658370" cy="6872226"/>
              <a:chOff x="5751576" y="0"/>
              <a:chExt cx="658370" cy="6872226"/>
            </a:xfrm>
          </p:grpSpPr>
          <p:sp>
            <p:nvSpPr>
              <p:cNvPr id="42" name="Rounded Rectangle 27">
                <a:extLst>
                  <a:ext uri="{FF2B5EF4-FFF2-40B4-BE49-F238E27FC236}">
                    <a16:creationId xmlns:a16="http://schemas.microsoft.com/office/drawing/2014/main" id="{41391103-A2DF-42E2-AE62-A4B3A0080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0" y="1339739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243CCE6-ABA2-4424-B322-B16F2212B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47673"/>
              <a:stretch/>
            </p:blipFill>
            <p:spPr>
              <a:xfrm rot="5400000">
                <a:off x="5245268" y="530352"/>
                <a:ext cx="1673352" cy="612648"/>
              </a:xfrm>
              <a:prstGeom prst="rect">
                <a:avLst/>
              </a:prstGeom>
            </p:spPr>
          </p:pic>
          <p:sp>
            <p:nvSpPr>
              <p:cNvPr id="44" name="Rounded Rectangle 29">
                <a:extLst>
                  <a:ext uri="{FF2B5EF4-FFF2-40B4-BE49-F238E27FC236}">
                    <a16:creationId xmlns:a16="http://schemas.microsoft.com/office/drawing/2014/main" id="{E8CDA82D-F294-4F9E-B11E-E054B34F0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2" y="4907292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C6537F1-0373-41B7-B6A9-FD747524D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19"/>
              <a:stretch/>
            </p:blipFill>
            <p:spPr>
              <a:xfrm rot="5400000">
                <a:off x="5263556" y="5747514"/>
                <a:ext cx="1636776" cy="61264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284B77-CF19-89A5-B206-43AF8115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Have a Great Day!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791DF4-D04C-49C1-8B91-E745F204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6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94AD4B9-0D6E-AF11-97B8-A1FDA813A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9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8D53-1DB1-42E6-C014-9D0E2DBC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38CC-338B-1DB4-573D-E8B9936A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Dr. Erica Speakman – </a:t>
            </a:r>
            <a:r>
              <a:rPr lang="en-CA" dirty="0">
                <a:hlinkClick r:id="rId2"/>
              </a:rPr>
              <a:t>hiltze@mcmaster.ca</a:t>
            </a:r>
            <a:endParaRPr lang="en-CA" dirty="0"/>
          </a:p>
          <a:p>
            <a:r>
              <a:rPr lang="en-CA" dirty="0"/>
              <a:t>Areas of Specialization</a:t>
            </a:r>
          </a:p>
          <a:p>
            <a:pPr lvl="1"/>
            <a:r>
              <a:rPr lang="en-CA" dirty="0"/>
              <a:t>Deviance, Crime, and Social Problems; Health and Illness; Societal Perceptions; Social Constructionism</a:t>
            </a:r>
          </a:p>
          <a:p>
            <a:r>
              <a:rPr lang="en-CA" dirty="0"/>
              <a:t>Office Hours:</a:t>
            </a:r>
          </a:p>
          <a:p>
            <a:pPr lvl="1"/>
            <a:r>
              <a:rPr lang="en-CA" dirty="0"/>
              <a:t>Thursdays 10-11am</a:t>
            </a:r>
          </a:p>
          <a:p>
            <a:pPr lvl="1"/>
            <a:r>
              <a:rPr lang="en-CA" dirty="0"/>
              <a:t>Office KTH 213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445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od human figure">
            <a:extLst>
              <a:ext uri="{FF2B5EF4-FFF2-40B4-BE49-F238E27FC236}">
                <a16:creationId xmlns:a16="http://schemas.microsoft.com/office/drawing/2014/main" id="{E3E53184-3B73-83C3-331F-C5FC960447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920DC8-E407-AD18-EEB5-0E7D9E56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What is Social Psychology?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50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89237E-7A16-6178-F4C2-E960E32D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Course Breakdown – Lectures and Tutorials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937-FDAC-D219-177A-576938FB9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u="sng" dirty="0"/>
              <a:t>Lectures</a:t>
            </a:r>
            <a:r>
              <a:rPr lang="en-CA" dirty="0"/>
              <a:t> – Thursdays and Fridays 11:30-12:20</a:t>
            </a:r>
          </a:p>
          <a:p>
            <a:pPr lvl="1"/>
            <a:r>
              <a:rPr lang="en-CA" dirty="0"/>
              <a:t>Located in person</a:t>
            </a:r>
          </a:p>
          <a:p>
            <a:pPr lvl="1"/>
            <a:r>
              <a:rPr lang="en-CA" dirty="0"/>
              <a:t>Recordings will be available on Avenue to Learn for a max. of 5 days (No Exceptions)</a:t>
            </a:r>
          </a:p>
          <a:p>
            <a:r>
              <a:rPr lang="en-CA" b="1" u="sng" dirty="0"/>
              <a:t>Tutorials</a:t>
            </a:r>
            <a:r>
              <a:rPr lang="en-CA" dirty="0"/>
              <a:t> – Various times and days – </a:t>
            </a:r>
            <a:r>
              <a:rPr lang="en-CA" b="1" dirty="0"/>
              <a:t>Start Week 3</a:t>
            </a:r>
          </a:p>
          <a:p>
            <a:pPr lvl="1"/>
            <a:r>
              <a:rPr lang="en-CA" dirty="0"/>
              <a:t>Located in person</a:t>
            </a:r>
          </a:p>
          <a:p>
            <a:pPr lvl="1"/>
            <a:r>
              <a:rPr lang="en-CA" dirty="0"/>
              <a:t>Not recorded</a:t>
            </a:r>
          </a:p>
        </p:txBody>
      </p:sp>
    </p:spTree>
    <p:extLst>
      <p:ext uri="{BB962C8B-B14F-4D97-AF65-F5344CB8AC3E}">
        <p14:creationId xmlns:p14="http://schemas.microsoft.com/office/powerpoint/2010/main" val="34036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8122-4BD9-0986-5E2D-19C52DB7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Breakdown -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A7DEA-DB9D-A0B6-732A-A8BDB724C9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u="sng" dirty="0"/>
              <a:t>Tests</a:t>
            </a:r>
          </a:p>
          <a:p>
            <a:pPr lvl="1"/>
            <a:r>
              <a:rPr lang="en-CA" dirty="0"/>
              <a:t>2 Quizzes – 5% Each (Week 4 and Week 12 in Tutorial)</a:t>
            </a:r>
          </a:p>
          <a:p>
            <a:pPr lvl="1"/>
            <a:r>
              <a:rPr lang="en-CA" dirty="0"/>
              <a:t>10 M/C and T/F </a:t>
            </a:r>
          </a:p>
          <a:p>
            <a:pPr lvl="1"/>
            <a:r>
              <a:rPr lang="en-CA" dirty="0"/>
              <a:t>15 minutes to complete</a:t>
            </a:r>
          </a:p>
          <a:p>
            <a:r>
              <a:rPr lang="en-CA" b="1" u="sng" dirty="0"/>
              <a:t>Exams</a:t>
            </a:r>
          </a:p>
          <a:p>
            <a:pPr lvl="1"/>
            <a:r>
              <a:rPr lang="en-CA" dirty="0"/>
              <a:t>Midterm Exam – 15% (Feb. 14) </a:t>
            </a:r>
          </a:p>
          <a:p>
            <a:pPr lvl="1"/>
            <a:r>
              <a:rPr lang="en-CA" dirty="0"/>
              <a:t>Final Exam – 30% (TBD)</a:t>
            </a:r>
          </a:p>
          <a:p>
            <a:pPr lvl="1"/>
            <a:r>
              <a:rPr lang="en-CA" dirty="0"/>
              <a:t>M/C and T/F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B15E28"/>
              </a:buClr>
              <a:buSzPct val="115000"/>
              <a:buNone/>
              <a:tabLst/>
              <a:defRPr/>
            </a:pPr>
            <a:endParaRPr kumimoji="0" lang="en-CA" sz="2700" b="1" i="0" u="sng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  <a:p>
            <a:pPr lvl="1">
              <a:buClr>
                <a:srgbClr val="B15E28"/>
              </a:buClr>
              <a:defRPr/>
            </a:pPr>
            <a:endParaRPr kumimoji="0" lang="en-CA" sz="2300" b="1" i="0" u="sng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  <a:p>
            <a:pPr lvl="1"/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FF1D6-798D-448A-FCDC-EBBDD3F3DD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u="sng" dirty="0"/>
              <a:t>Final Assignment </a:t>
            </a:r>
            <a:r>
              <a:rPr lang="en-CA" dirty="0"/>
              <a:t>– 30% (Mar. 14)</a:t>
            </a:r>
          </a:p>
          <a:p>
            <a:pPr lvl="1"/>
            <a:r>
              <a:rPr lang="en-CA" dirty="0"/>
              <a:t>Critical film analysis</a:t>
            </a:r>
          </a:p>
          <a:p>
            <a:r>
              <a:rPr lang="en-CA" b="1" u="sng" dirty="0"/>
              <a:t>Tutorial Participation </a:t>
            </a:r>
            <a:r>
              <a:rPr lang="en-CA" dirty="0"/>
              <a:t>– 15%</a:t>
            </a:r>
          </a:p>
          <a:p>
            <a:pPr lvl="1"/>
            <a:r>
              <a:rPr lang="en-CA" dirty="0"/>
              <a:t>Discussing material in both small groups and with the whole tutorial</a:t>
            </a:r>
          </a:p>
        </p:txBody>
      </p:sp>
    </p:spTree>
    <p:extLst>
      <p:ext uri="{BB962C8B-B14F-4D97-AF65-F5344CB8AC3E}">
        <p14:creationId xmlns:p14="http://schemas.microsoft.com/office/powerpoint/2010/main" val="210749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62A2-0D34-46EF-8AA8-E392E73E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Mechanics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06D931-750A-925A-92AA-BEA4FDFC4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837398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316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27DEBC-6229-4367-AAA5-3D4BA80FD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Read the Syllabus Carefully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085F9E-1CFE-472E-BC9D-3111C4738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1412683" y="1611603"/>
            <a:ext cx="5784083" cy="34559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9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7572773-EFED-4240-886B-69624490C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1CA1AF-5204-432F-BD8E-57A786399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3D1EE3-433A-41E2-8487-E98B4F3EC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D43889-CB91-4677-AA9D-108C1AFB8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50A65F-E0C2-4FEB-892C-03ACF95DA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C176ED-7D6F-4F56-A1F8-9687B0C6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CCAF7D5-2AD8-4BDF-BE92-13524EA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C92429-C2FF-43F8-9F54-FF73D1271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5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8E75E6-FD49-46E3-B23E-9D5C97110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8539"/>
            <a:ext cx="10905066" cy="5600922"/>
          </a:xfrm>
          <a:prstGeom prst="rect">
            <a:avLst/>
          </a:prstGeom>
          <a:solidFill>
            <a:schemeClr val="accent6"/>
          </a:solidFill>
          <a:ln cap="sq">
            <a:noFill/>
            <a:miter lim="800000"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EE6BA1-F87F-4073-B5AB-365A42AD3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790956"/>
            <a:ext cx="10579608" cy="52760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7E41AC-C5B7-FB20-5E0C-4916943BA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330" y="1275587"/>
            <a:ext cx="9596842" cy="33192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Tell Me What Safe Space Means to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B678A5-A064-46A6-817F-AE02396CC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5551" y="4769963"/>
            <a:ext cx="130089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9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3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7405</TotalTime>
  <Words>263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Garamond</vt:lpstr>
      <vt:lpstr>Organic</vt:lpstr>
      <vt:lpstr>Organic</vt:lpstr>
      <vt:lpstr>1_Organic</vt:lpstr>
      <vt:lpstr>Introduction to Social Psychology</vt:lpstr>
      <vt:lpstr>PowerPoint Presentation</vt:lpstr>
      <vt:lpstr>Who Am I?</vt:lpstr>
      <vt:lpstr>What is Social Psychology?</vt:lpstr>
      <vt:lpstr>Course Breakdown – Lectures and Tutorials</vt:lpstr>
      <vt:lpstr>Course Breakdown - Assessments</vt:lpstr>
      <vt:lpstr>Mechanics</vt:lpstr>
      <vt:lpstr>Read the Syllabus Carefully</vt:lpstr>
      <vt:lpstr>Tell Me What Safe Space Means to You</vt:lpstr>
      <vt:lpstr>How To Do Well In This Class</vt:lpstr>
      <vt:lpstr>Have a Great 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Social Psychology</dc:title>
  <dc:creator>Erica Speakman</dc:creator>
  <cp:lastModifiedBy>Speakman, Erica</cp:lastModifiedBy>
  <cp:revision>5</cp:revision>
  <dcterms:created xsi:type="dcterms:W3CDTF">2022-09-06T14:33:15Z</dcterms:created>
  <dcterms:modified xsi:type="dcterms:W3CDTF">2025-01-04T21:56:41Z</dcterms:modified>
</cp:coreProperties>
</file>